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43" r:id="rId2"/>
    <p:sldId id="290" r:id="rId3"/>
    <p:sldId id="279" r:id="rId4"/>
    <p:sldId id="28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7DB4A-FB6F-4AA9-B180-47321B5DE7A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375F1-36A1-4330-91C2-8C587A54E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0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A42D-E577-417A-A51E-A7E9194C8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CF60B-4F73-4D7F-92E0-9982BC856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337E-73D0-41BC-BCA9-034EF492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B5010-1974-48FF-8F1B-37EE3865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B17D3-93F7-4E7C-9842-6A8CE153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3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64AE-AE46-478B-9F83-57A91178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125E1-020E-462C-BBAB-E19C4B49C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1EB61-E5C9-4A50-83DC-826EF3F3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E76E-A7BA-4A7E-B81E-F7490097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A59FF-5DC6-4BDE-87B3-5EF275B9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05DAD1-E7E4-4EE2-9671-DDD98DF93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D59AD-C819-4F34-9408-ADC3E2BDA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E5BDD-116C-4FFA-B60D-522529AC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D2950-03D1-482F-AE6C-B17410F4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F4FC9-7235-4CE7-A8BA-70B6A58C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5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B11-1548-453D-A0EF-FA2143F5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1187B-CF5C-47D8-92B9-F2DEC5874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23CE0-95F2-4B4E-A134-71627C73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45FAD-7C69-40C7-9276-2BEDE518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73DCC-0584-466E-B156-CD63A753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5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4CC9-9E12-4015-8AF7-047A8CFB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57976-8AB6-4497-BEFA-F113343A9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85FB5-667F-4630-8E72-8628A98C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E6703-1452-4630-A0CE-EF1007CB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55599-8055-4F34-AFA5-255A50B7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9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4986-F21E-46F0-9E9B-5F8F359C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8C425-BFDB-4885-8C21-EE40E7119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09976-32F0-4324-A43E-B1CDD6977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A261F-A7FE-439A-8B0C-CF254AF0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C1F77-4CE8-4417-B4AD-DE3CCCD4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EC81E-AEEB-4A73-8B93-76087762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5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ADCD-2947-484B-A4F5-7BB19C9B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16508-5FD1-4C38-BA2F-EFE55F72C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3A717-086A-4FC1-A50C-8B7873DE2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03755-B43E-4A93-9726-2D6E6C8EC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D69CF-D40C-4D25-B71E-CAEEE5C3C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198BF-521A-4B0B-B792-7D88180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729CC-067C-49B8-BD32-3548CE53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16BC6-2E1E-4851-BF4C-30B9A9FC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1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595F-C45E-4BE3-9350-39A53902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5AD51-475E-4667-851B-C4D10299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C3FEA-B2E1-495A-948A-2576C92E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0A891-5224-4DEA-9529-7804D4C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5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6DB1E-56C4-493C-8667-34320B41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49551D-BAA5-4EB7-83DE-8E3CDA59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77E7-159C-410A-8B80-71A6DB33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0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2E9B-892E-488C-AD17-172AC60B1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27EB-C642-44A1-98F6-8621DDBDC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66152-1570-45F9-9BF6-051D707F1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D7D7E-5BBA-4D95-8197-77C5CB48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3D611-BF1A-4F26-901E-F0855850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015CC-BE07-4524-B8E9-973A2BE9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6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7596-7598-49C4-BAF9-C569D5BF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7D055-8D2B-4FAD-A7D9-90BCD41E3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6D95F-78DA-4E2D-88A3-79D5CF342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7A45E-48EC-453F-9C2F-57549441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28C1A-1B08-443A-BD27-88B69E98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67EB8-603A-49EB-84DA-73453CE4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8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B6922-883B-49B4-8020-F7DC9E4C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04F7C-5433-4752-AB5F-7434B2C54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D2B7-D1C7-4C63-8C80-FEB5FB3AB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FF614-6895-4E70-A685-B5FBE565493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66337-AFA5-40E3-B4FE-DC00FC5C8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FB039-4F16-435A-8FA7-D9992F2B3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5B6AD-5925-4AFA-8691-F42F0FB24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0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hyperlink" Target="mailto:Siva.Jasthi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61DA143-9AD3-5EDC-1687-6659815370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098" y="266134"/>
            <a:ext cx="4962977" cy="4310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2B222-CDE7-DB1D-8101-55A7F860E083}"/>
              </a:ext>
            </a:extLst>
          </p:cNvPr>
          <p:cNvSpPr txBox="1"/>
          <p:nvPr/>
        </p:nvSpPr>
        <p:spPr>
          <a:xfrm>
            <a:off x="2431930" y="4639034"/>
            <a:ext cx="659642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Learn</a:t>
            </a:r>
            <a:r>
              <a:rPr lang="en-US" sz="2400"/>
              <a:t> Programming and Computational Thinking</a:t>
            </a:r>
          </a:p>
          <a:p>
            <a:pPr algn="ctr"/>
            <a:r>
              <a:rPr lang="en-US" sz="3200" b="1"/>
              <a:t>Help</a:t>
            </a:r>
            <a:r>
              <a:rPr lang="en-US" sz="2400"/>
              <a:t> setting up school libraries in India</a:t>
            </a:r>
          </a:p>
        </p:txBody>
      </p:sp>
    </p:spTree>
    <p:extLst>
      <p:ext uri="{BB962C8B-B14F-4D97-AF65-F5344CB8AC3E}">
        <p14:creationId xmlns:p14="http://schemas.microsoft.com/office/powerpoint/2010/main" val="62251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AB74-D5AE-4B80-A00E-84D9ED19ECE1}"/>
              </a:ext>
            </a:extLst>
          </p:cNvPr>
          <p:cNvSpPr>
            <a:spLocks noGrp="1"/>
          </p:cNvSpPr>
          <p:nvPr/>
        </p:nvSpPr>
        <p:spPr>
          <a:xfrm>
            <a:off x="94208" y="98831"/>
            <a:ext cx="10283642" cy="76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4B452"/>
                </a:solidFill>
              </a:rPr>
              <a:t>“Learn and Help</a:t>
            </a:r>
            <a:r>
              <a:rPr lang="en-US" sz="4800">
                <a:solidFill>
                  <a:srgbClr val="04B452"/>
                </a:solidFill>
              </a:rPr>
              <a:t>” Concept: </a:t>
            </a:r>
            <a:endParaRPr lang="en-US" sz="4800" dirty="0">
              <a:solidFill>
                <a:srgbClr val="04B45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0E06E6-ED61-471F-8ED4-BE2874C5A8D4}"/>
              </a:ext>
            </a:extLst>
          </p:cNvPr>
          <p:cNvSpPr/>
          <p:nvPr/>
        </p:nvSpPr>
        <p:spPr>
          <a:xfrm>
            <a:off x="4254009" y="825731"/>
            <a:ext cx="4547091" cy="26776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Your child (or you) will learn CS programming and computational thinking</a:t>
            </a:r>
          </a:p>
          <a:p>
            <a:endParaRPr lang="en-US" sz="2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And you will set up a library (at a school of your choice) in AP or Telangana.</a:t>
            </a:r>
            <a:endParaRPr lang="en-US" sz="2400" dirty="0"/>
          </a:p>
        </p:txBody>
      </p:sp>
      <p:pic>
        <p:nvPicPr>
          <p:cNvPr id="3" name="Picture 2" descr="A group of women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B1CF7AC5-7B20-9FE4-430E-64B9EB93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07" y="3872719"/>
            <a:ext cx="3757659" cy="2818245"/>
          </a:xfrm>
          <a:prstGeom prst="rect">
            <a:avLst/>
          </a:prstGeom>
        </p:spPr>
      </p:pic>
      <p:pic>
        <p:nvPicPr>
          <p:cNvPr id="2050" name="Picture 2" descr="Why Python programming is the future? | CIRA Blog | CIRA College">
            <a:extLst>
              <a:ext uri="{FF2B5EF4-FFF2-40B4-BE49-F238E27FC236}">
                <a16:creationId xmlns:a16="http://schemas.microsoft.com/office/drawing/2014/main" id="{D025BB93-3C38-A752-ECDB-87E484D17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524" y="825731"/>
            <a:ext cx="2814684" cy="13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249C19F-74AD-86E4-B3B4-4E9E8F093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73" y="860291"/>
            <a:ext cx="3757660" cy="2818245"/>
          </a:xfrm>
          <a:prstGeom prst="rect">
            <a:avLst/>
          </a:prstGeom>
        </p:spPr>
      </p:pic>
      <p:pic>
        <p:nvPicPr>
          <p:cNvPr id="9" name="Picture 8" descr="A group of children in a classroom&#10;&#10;Description automatically generated with medium confidence">
            <a:extLst>
              <a:ext uri="{FF2B5EF4-FFF2-40B4-BE49-F238E27FC236}">
                <a16:creationId xmlns:a16="http://schemas.microsoft.com/office/drawing/2014/main" id="{5C606763-3D08-500B-4118-D1744F553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3" y="3856844"/>
            <a:ext cx="6467382" cy="2920427"/>
          </a:xfrm>
          <a:prstGeom prst="rect">
            <a:avLst/>
          </a:prstGeom>
        </p:spPr>
      </p:pic>
      <p:pic>
        <p:nvPicPr>
          <p:cNvPr id="2052" name="Picture 4" descr="Learn Java Programming from Basic to Advanced for Free | Dremendo">
            <a:extLst>
              <a:ext uri="{FF2B5EF4-FFF2-40B4-BE49-F238E27FC236}">
                <a16:creationId xmlns:a16="http://schemas.microsoft.com/office/drawing/2014/main" id="{EE689D86-DE32-9392-8A20-9DEAA44F1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524" y="2299062"/>
            <a:ext cx="2814684" cy="147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3408117-BD05-F4FF-81EA-277079132B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28" y="79402"/>
            <a:ext cx="1439564" cy="12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8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AB74-D5AE-4B80-A00E-84D9ED19ECE1}"/>
              </a:ext>
            </a:extLst>
          </p:cNvPr>
          <p:cNvSpPr>
            <a:spLocks noGrp="1"/>
          </p:cNvSpPr>
          <p:nvPr/>
        </p:nvSpPr>
        <p:spPr>
          <a:xfrm>
            <a:off x="94208" y="98831"/>
            <a:ext cx="10283642" cy="76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4B452"/>
                </a:solidFill>
              </a:rPr>
              <a:t>“Learn and Help</a:t>
            </a:r>
            <a:r>
              <a:rPr lang="en-US" sz="4800">
                <a:solidFill>
                  <a:srgbClr val="04B452"/>
                </a:solidFill>
              </a:rPr>
              <a:t>” in 2022-23</a:t>
            </a:r>
            <a:endParaRPr lang="en-US" sz="4800" dirty="0">
              <a:solidFill>
                <a:srgbClr val="04B45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4C972-1D7D-4F9E-B39F-6C12CB5B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12" y="1149418"/>
            <a:ext cx="1740882" cy="1288863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855EC9-7347-467F-9839-8903BEA24A2C}"/>
              </a:ext>
            </a:extLst>
          </p:cNvPr>
          <p:cNvSpPr txBox="1"/>
          <p:nvPr/>
        </p:nvSpPr>
        <p:spPr>
          <a:xfrm>
            <a:off x="3110159" y="1456456"/>
            <a:ext cx="4684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Students (Class of 2023)</a:t>
            </a:r>
            <a:endParaRPr lang="en-US" sz="36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70E9586-B8EC-48EE-0F80-E9FE6FB7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12" y="2914206"/>
            <a:ext cx="1740882" cy="127576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4A5001-53EC-01A1-5004-6CAEB50A4012}"/>
              </a:ext>
            </a:extLst>
          </p:cNvPr>
          <p:cNvSpPr txBox="1"/>
          <p:nvPr/>
        </p:nvSpPr>
        <p:spPr>
          <a:xfrm>
            <a:off x="3076743" y="3123194"/>
            <a:ext cx="7080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Set up 60 School Libraries in 2022-23</a:t>
            </a:r>
            <a:endParaRPr lang="en-US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491DCD-8AAC-C6D8-E5F5-492E3CD9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6" y="4479094"/>
            <a:ext cx="3715189" cy="2314380"/>
          </a:xfrm>
          <a:prstGeom prst="rect">
            <a:avLst/>
          </a:prstGeom>
        </p:spPr>
      </p:pic>
      <p:pic>
        <p:nvPicPr>
          <p:cNvPr id="17" name="Picture 16" descr="A picture containing text, person, group, posing&#10;&#10;Description automatically generated">
            <a:extLst>
              <a:ext uri="{FF2B5EF4-FFF2-40B4-BE49-F238E27FC236}">
                <a16:creationId xmlns:a16="http://schemas.microsoft.com/office/drawing/2014/main" id="{D9C3FE50-9E09-7F1B-F483-BF0862D06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389" y="4463193"/>
            <a:ext cx="2919044" cy="2346181"/>
          </a:xfrm>
          <a:prstGeom prst="rect">
            <a:avLst/>
          </a:prstGeom>
        </p:spPr>
      </p:pic>
      <p:pic>
        <p:nvPicPr>
          <p:cNvPr id="19" name="Picture 18" descr="A group of children holding books&#10;&#10;Description automatically generated with low confidence">
            <a:extLst>
              <a:ext uri="{FF2B5EF4-FFF2-40B4-BE49-F238E27FC236}">
                <a16:creationId xmlns:a16="http://schemas.microsoft.com/office/drawing/2014/main" id="{154DB115-9256-4C77-3F86-C3E693444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55" y="4479094"/>
            <a:ext cx="3372503" cy="2314380"/>
          </a:xfrm>
          <a:prstGeom prst="rect">
            <a:avLst/>
          </a:prstGeom>
        </p:spPr>
      </p:pic>
      <p:pic>
        <p:nvPicPr>
          <p:cNvPr id="21" name="Picture 20" descr="A group of children holding certificates&#10;&#10;Description automatically generated with low confidence">
            <a:extLst>
              <a:ext uri="{FF2B5EF4-FFF2-40B4-BE49-F238E27FC236}">
                <a16:creationId xmlns:a16="http://schemas.microsoft.com/office/drawing/2014/main" id="{82A1B1BC-7848-DB99-0649-FE39D6DBCA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69" y="1063122"/>
            <a:ext cx="3193320" cy="2128048"/>
          </a:xfrm>
          <a:prstGeom prst="rect">
            <a:avLst/>
          </a:prstGeom>
        </p:spPr>
      </p:pic>
      <p:pic>
        <p:nvPicPr>
          <p:cNvPr id="2050" name="Picture 2" descr="Done button stock vector. Illustration of good, expression - 149088002">
            <a:extLst>
              <a:ext uri="{FF2B5EF4-FFF2-40B4-BE49-F238E27FC236}">
                <a16:creationId xmlns:a16="http://schemas.microsoft.com/office/drawing/2014/main" id="{2C857559-8CD1-9F94-6AA1-EDD18E3C6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475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58BA134-4FF8-5FEC-27FC-48012225F5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28" y="79402"/>
            <a:ext cx="1439564" cy="12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3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AB74-D5AE-4B80-A00E-84D9ED19ECE1}"/>
              </a:ext>
            </a:extLst>
          </p:cNvPr>
          <p:cNvSpPr>
            <a:spLocks noGrp="1"/>
          </p:cNvSpPr>
          <p:nvPr/>
        </p:nvSpPr>
        <p:spPr>
          <a:xfrm>
            <a:off x="94208" y="98831"/>
            <a:ext cx="10283642" cy="76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4B452"/>
                </a:solidFill>
              </a:rPr>
              <a:t>Any questions?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0E06E6-ED61-471F-8ED4-BE2874C5A8D4}"/>
              </a:ext>
            </a:extLst>
          </p:cNvPr>
          <p:cNvSpPr/>
          <p:nvPr/>
        </p:nvSpPr>
        <p:spPr>
          <a:xfrm>
            <a:off x="205626" y="1034567"/>
            <a:ext cx="11347465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contact Siva Jasthi</a:t>
            </a:r>
          </a:p>
          <a:p>
            <a:r>
              <a:rPr lang="en-US" dirty="0">
                <a:hlinkClick r:id="rId2"/>
              </a:rPr>
              <a:t>Siva.Jasthi@gmail.com</a:t>
            </a:r>
            <a:endParaRPr lang="en-US" dirty="0"/>
          </a:p>
          <a:p>
            <a:r>
              <a:rPr lang="en-US"/>
              <a:t>651.276.4671</a:t>
            </a:r>
          </a:p>
          <a:p>
            <a:endParaRPr lang="en-US" dirty="0"/>
          </a:p>
        </p:txBody>
      </p:sp>
      <p:pic>
        <p:nvPicPr>
          <p:cNvPr id="3" name="Picture 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6D3CA52C-58E4-4279-B5DD-17F385EB6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45" y="328474"/>
            <a:ext cx="1807108" cy="2484774"/>
          </a:xfrm>
          <a:prstGeom prst="rect">
            <a:avLst/>
          </a:prstGeom>
        </p:spPr>
      </p:pic>
      <p:pic>
        <p:nvPicPr>
          <p:cNvPr id="2" name="Picture 1" descr="A group of people standing around a table with colorful objects on it&#10;&#10;Description automatically generated with low confidence">
            <a:extLst>
              <a:ext uri="{FF2B5EF4-FFF2-40B4-BE49-F238E27FC236}">
                <a16:creationId xmlns:a16="http://schemas.microsoft.com/office/drawing/2014/main" id="{FF705FE9-DDF9-307E-D10C-09047CF3B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6" y="3864986"/>
            <a:ext cx="3798203" cy="2848652"/>
          </a:xfrm>
          <a:prstGeom prst="rect">
            <a:avLst/>
          </a:prstGeom>
        </p:spPr>
      </p:pic>
      <p:pic>
        <p:nvPicPr>
          <p:cNvPr id="7" name="Picture 6" descr="A group of women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6E572BCE-8640-9FA8-36A4-AA109B044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18" y="3864985"/>
            <a:ext cx="3798202" cy="2848652"/>
          </a:xfrm>
          <a:prstGeom prst="rect">
            <a:avLst/>
          </a:prstGeom>
        </p:spPr>
      </p:pic>
      <p:pic>
        <p:nvPicPr>
          <p:cNvPr id="8" name="Picture 7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60BE5592-409B-DCE0-B246-D49BE3DA4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7" y="3864986"/>
            <a:ext cx="3798201" cy="2848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B4F99-F964-6F3C-96F1-430A1F7AC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396" y="728981"/>
            <a:ext cx="4272978" cy="2848652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E9177C3-B0ED-0B20-7D48-39AE51D0C9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28" y="79402"/>
            <a:ext cx="1439564" cy="12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9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2390</TotalTime>
  <Words>87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Jasthi, Jasthi (DI SW LCS DEVOPS)</dc:creator>
  <cp:lastModifiedBy>Jasthi, Jasthi (DI SW LCS DEVOPS)</cp:lastModifiedBy>
  <cp:revision>125</cp:revision>
  <dcterms:created xsi:type="dcterms:W3CDTF">2022-08-13T04:57:26Z</dcterms:created>
  <dcterms:modified xsi:type="dcterms:W3CDTF">2023-05-17T20:30:55Z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f75f480-7803-4ee9-bb54-84d0635fdbe7_Enabled">
    <vt:lpwstr>true</vt:lpwstr>
  </property>
  <property fmtid="{D5CDD505-2E9C-101B-9397-08002B2CF9AE}" pid="3" name="MSIP_Label_6f75f480-7803-4ee9-bb54-84d0635fdbe7_SetDate">
    <vt:lpwstr>2023-02-19T13:56:15Z</vt:lpwstr>
  </property>
  <property fmtid="{D5CDD505-2E9C-101B-9397-08002B2CF9AE}" pid="4" name="MSIP_Label_6f75f480-7803-4ee9-bb54-84d0635fdbe7_Method">
    <vt:lpwstr>Privileged</vt:lpwstr>
  </property>
  <property fmtid="{D5CDD505-2E9C-101B-9397-08002B2CF9AE}" pid="5" name="MSIP_Label_6f75f480-7803-4ee9-bb54-84d0635fdbe7_Name">
    <vt:lpwstr>unrestricted</vt:lpwstr>
  </property>
  <property fmtid="{D5CDD505-2E9C-101B-9397-08002B2CF9AE}" pid="6" name="MSIP_Label_6f75f480-7803-4ee9-bb54-84d0635fdbe7_SiteId">
    <vt:lpwstr>38ae3bcd-9579-4fd4-adda-b42e1495d55a</vt:lpwstr>
  </property>
  <property fmtid="{D5CDD505-2E9C-101B-9397-08002B2CF9AE}" pid="7" name="MSIP_Label_6f75f480-7803-4ee9-bb54-84d0635fdbe7_ActionId">
    <vt:lpwstr>2d4d3825-97bf-4007-9423-c9d6c78ca17b</vt:lpwstr>
  </property>
  <property fmtid="{D5CDD505-2E9C-101B-9397-08002B2CF9AE}" pid="8" name="MSIP_Label_6f75f480-7803-4ee9-bb54-84d0635fdbe7_ContentBits">
    <vt:lpwstr>0</vt:lpwstr>
  </property>
</Properties>
</file>